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06/07/2023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24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06/07/2023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588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06/07/2023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95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06/07/2023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75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06/07/2023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16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06/07/2023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47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06/07/2023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38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06/07/2023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0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06/07/2023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90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06/07/2023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9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06/07/2023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8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9E3F2-A494-47F9-A7B0-0C61CF7E882E}" type="datetimeFigureOut">
              <a:rPr lang="en-US" smtClean="0"/>
              <a:t>06/07/2023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5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KW" b="1" dirty="0"/>
              <a:t>العناصر الأساسية لمتطلبات الإنترنت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683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u="sng" dirty="0" smtClean="0"/>
              <a:t>خط هاتف </a:t>
            </a:r>
            <a:r>
              <a:rPr lang="en-US" b="1" u="sng" dirty="0" smtClean="0"/>
              <a:t>Telephone Line</a:t>
            </a:r>
            <a:endParaRPr lang="en-US" b="1" u="sng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38269"/>
            <a:ext cx="4662550" cy="1894161"/>
          </a:xfrm>
          <a:ln w="9525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250" y="2638269"/>
            <a:ext cx="4662550" cy="192527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76110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en-US" b="1" u="sng" dirty="0" smtClean="0"/>
              <a:t>Modem / Router</a:t>
            </a:r>
            <a:br>
              <a:rPr lang="en-US" b="1" u="sng" dirty="0" smtClean="0"/>
            </a:br>
            <a:r>
              <a:rPr lang="ar-KW" b="1" u="sng" dirty="0" smtClean="0"/>
              <a:t>مودم / راوتر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90"/>
          <a:stretch/>
        </p:blipFill>
        <p:spPr>
          <a:xfrm>
            <a:off x="2914618" y="2308485"/>
            <a:ext cx="6362764" cy="2953386"/>
          </a:xfr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524736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KW" b="1" u="sng" dirty="0" smtClean="0"/>
              <a:t>كمبيوتر / </a:t>
            </a:r>
            <a:r>
              <a:rPr lang="ar-KW" b="1" u="sng" dirty="0" err="1" smtClean="0"/>
              <a:t>لابتوب</a:t>
            </a:r>
            <a:r>
              <a:rPr lang="ar-KW" b="1" u="sng" dirty="0" smtClean="0"/>
              <a:t/>
            </a:r>
            <a:br>
              <a:rPr lang="ar-KW" b="1" u="sng" dirty="0" smtClean="0"/>
            </a:br>
            <a:r>
              <a:rPr lang="en-US" b="1" u="sng" dirty="0" smtClean="0"/>
              <a:t>Computer / Laptop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04372"/>
            <a:ext cx="4363387" cy="2893115"/>
          </a:xfrm>
          <a:ln w="952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413" y="2500624"/>
            <a:ext cx="4363387" cy="2896863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64382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en-US" b="1" u="sng" dirty="0" smtClean="0"/>
              <a:t>ISP)</a:t>
            </a:r>
            <a:r>
              <a:rPr lang="ar-KW" b="1" u="sng" dirty="0" smtClean="0"/>
              <a:t>) </a:t>
            </a:r>
            <a:r>
              <a:rPr lang="en-US" b="1" u="sng" dirty="0" smtClean="0"/>
              <a:t>Internet Service Provider</a:t>
            </a:r>
            <a:r>
              <a:rPr lang="ar-KW" b="1" u="sng" dirty="0" smtClean="0"/>
              <a:t/>
            </a:r>
            <a:br>
              <a:rPr lang="ar-KW" b="1" u="sng" dirty="0" smtClean="0"/>
            </a:br>
            <a:r>
              <a:rPr lang="ar-KW" b="1" u="sng" dirty="0" smtClean="0"/>
              <a:t>مزود خدمة الانترنت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323475"/>
            <a:ext cx="4600291" cy="2863681"/>
          </a:xfrm>
          <a:ln w="952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509" y="2323474"/>
            <a:ext cx="4600291" cy="286368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60927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31765" y="2881818"/>
            <a:ext cx="4736892" cy="14003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KW" sz="85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شكراً لك</a:t>
            </a:r>
            <a:endParaRPr lang="en-US" sz="8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791" y="1655773"/>
            <a:ext cx="3852471" cy="38524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3450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34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العناصر الأساسية لمتطلبات الإنترنت</vt:lpstr>
      <vt:lpstr>خط هاتف Telephone Line</vt:lpstr>
      <vt:lpstr>Modem / Router مودم / راوتر</vt:lpstr>
      <vt:lpstr>كمبيوتر / لابتوب Computer / Laptop</vt:lpstr>
      <vt:lpstr>ISP)) Internet Service Provider مزود خدمة الانترنت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العناصر الأساسية لمتطلبات الإنترنت</dc:title>
  <dc:creator>Yahya f. al-attar</dc:creator>
  <cp:lastModifiedBy>Yahya f. al-attar</cp:lastModifiedBy>
  <cp:revision>5</cp:revision>
  <dcterms:created xsi:type="dcterms:W3CDTF">2023-07-06T08:29:40Z</dcterms:created>
  <dcterms:modified xsi:type="dcterms:W3CDTF">2023-07-06T08:59:25Z</dcterms:modified>
</cp:coreProperties>
</file>