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63" r:id="rId4"/>
    <p:sldId id="264" r:id="rId5"/>
    <p:sldId id="265" r:id="rId6"/>
    <p:sldId id="266" r:id="rId7"/>
    <p:sldId id="267" r:id="rId8"/>
    <p:sldId id="268" r:id="rId9"/>
    <p:sldId id="269" r:id="rId10"/>
    <p:sldId id="270" r:id="rId11"/>
    <p:sldId id="271" r:id="rId12"/>
    <p:sldId id="261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AEB81"/>
    <a:srgbClr val="E6E6E6"/>
    <a:srgbClr val="6C6CEA"/>
    <a:srgbClr val="F9F6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4" d="100"/>
          <a:sy n="64" d="100"/>
        </p:scale>
        <p:origin x="90" y="1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9E3F2-A494-47F9-A7B0-0C61CF7E882E}" type="datetimeFigureOut">
              <a:rPr lang="en-US" smtClean="0"/>
              <a:t>30/07/2023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521BB-BD1F-4C2E-BB41-C2614D0912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80248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9E3F2-A494-47F9-A7B0-0C61CF7E882E}" type="datetimeFigureOut">
              <a:rPr lang="en-US" smtClean="0"/>
              <a:t>30/07/2023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521BB-BD1F-4C2E-BB41-C2614D0912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85880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9E3F2-A494-47F9-A7B0-0C61CF7E882E}" type="datetimeFigureOut">
              <a:rPr lang="en-US" smtClean="0"/>
              <a:t>30/07/2023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521BB-BD1F-4C2E-BB41-C2614D0912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65950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9E3F2-A494-47F9-A7B0-0C61CF7E882E}" type="datetimeFigureOut">
              <a:rPr lang="en-US" smtClean="0"/>
              <a:t>30/07/2023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521BB-BD1F-4C2E-BB41-C2614D0912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64751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9E3F2-A494-47F9-A7B0-0C61CF7E882E}" type="datetimeFigureOut">
              <a:rPr lang="en-US" smtClean="0"/>
              <a:t>30/07/2023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521BB-BD1F-4C2E-BB41-C2614D0912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73163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9E3F2-A494-47F9-A7B0-0C61CF7E882E}" type="datetimeFigureOut">
              <a:rPr lang="en-US" smtClean="0"/>
              <a:t>30/07/2023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521BB-BD1F-4C2E-BB41-C2614D0912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28475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9E3F2-A494-47F9-A7B0-0C61CF7E882E}" type="datetimeFigureOut">
              <a:rPr lang="en-US" smtClean="0"/>
              <a:t>30/07/2023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521BB-BD1F-4C2E-BB41-C2614D0912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85383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9E3F2-A494-47F9-A7B0-0C61CF7E882E}" type="datetimeFigureOut">
              <a:rPr lang="en-US" smtClean="0"/>
              <a:t>30/07/2023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521BB-BD1F-4C2E-BB41-C2614D0912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27031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9E3F2-A494-47F9-A7B0-0C61CF7E882E}" type="datetimeFigureOut">
              <a:rPr lang="en-US" smtClean="0"/>
              <a:t>30/07/2023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521BB-BD1F-4C2E-BB41-C2614D0912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22901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9E3F2-A494-47F9-A7B0-0C61CF7E882E}" type="datetimeFigureOut">
              <a:rPr lang="en-US" smtClean="0"/>
              <a:t>30/07/2023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521BB-BD1F-4C2E-BB41-C2614D0912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2492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9E3F2-A494-47F9-A7B0-0C61CF7E882E}" type="datetimeFigureOut">
              <a:rPr lang="en-US" smtClean="0"/>
              <a:t>30/07/2023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521BB-BD1F-4C2E-BB41-C2614D0912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75889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89E3F2-A494-47F9-A7B0-0C61CF7E882E}" type="datetimeFigureOut">
              <a:rPr lang="en-US" smtClean="0"/>
              <a:t>30/07/2023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5521BB-BD1F-4C2E-BB41-C2614D0912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0054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CAEB81"/>
            </a:gs>
            <a:gs pos="94000">
              <a:schemeClr val="accent1">
                <a:lumMod val="30000"/>
                <a:lumOff val="70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996165" y="1080655"/>
            <a:ext cx="10143344" cy="3719945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dirty="0" smtClean="0">
                <a:latin typeface="Baskerville Old Face" panose="02020602080505020303" pitchFamily="18" charset="0"/>
              </a:rPr>
              <a:t>Google Docs</a:t>
            </a:r>
            <a:r>
              <a:rPr lang="ar-KW" dirty="0" smtClean="0"/>
              <a:t/>
            </a:r>
            <a:br>
              <a:rPr lang="ar-KW" dirty="0" smtClean="0"/>
            </a:br>
            <a:r>
              <a:rPr lang="ar-KW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مميزات مستندات جوجل </a:t>
            </a:r>
            <a:endParaRPr lang="en-US" dirty="0"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06468352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CAEB81"/>
            </a:gs>
            <a:gs pos="94000">
              <a:schemeClr val="accent1">
                <a:lumMod val="30000"/>
                <a:lumOff val="70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975382" y="2182092"/>
            <a:ext cx="10413053" cy="2051828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ar-KW" sz="6500" dirty="0">
                <a:latin typeface="Simplified Arabic" panose="02020603050405020304" pitchFamily="18" charset="-78"/>
                <a:cs typeface="Simplified Arabic" panose="02020603050405020304" pitchFamily="18" charset="-78"/>
              </a:rPr>
              <a:t>التعاون في الوقت </a:t>
            </a:r>
            <a:r>
              <a:rPr lang="ar-KW" sz="6500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الفعلي</a:t>
            </a:r>
            <a:endParaRPr lang="en-US" sz="6500" dirty="0"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51548918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CAEB81"/>
            </a:gs>
            <a:gs pos="94000">
              <a:schemeClr val="accent1">
                <a:lumMod val="30000"/>
                <a:lumOff val="70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975382" y="2182092"/>
            <a:ext cx="10413053" cy="2051828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ar-KW" sz="6500" dirty="0">
                <a:latin typeface="Simplified Arabic" panose="02020603050405020304" pitchFamily="18" charset="-78"/>
                <a:cs typeface="Simplified Arabic" panose="02020603050405020304" pitchFamily="18" charset="-78"/>
              </a:rPr>
              <a:t>التعليقات</a:t>
            </a:r>
            <a:endParaRPr lang="en-US" sz="6500" dirty="0"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81596273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CAEB81"/>
            </a:gs>
            <a:gs pos="94000">
              <a:schemeClr val="accent1">
                <a:lumMod val="30000"/>
                <a:lumOff val="70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975382" y="2182092"/>
            <a:ext cx="10413053" cy="2051828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ar-KW" sz="6500" dirty="0">
                <a:latin typeface="Simplified Arabic" panose="02020603050405020304" pitchFamily="18" charset="-78"/>
                <a:cs typeface="Simplified Arabic" panose="02020603050405020304" pitchFamily="18" charset="-78"/>
              </a:rPr>
              <a:t>تتبع التغييرات</a:t>
            </a:r>
            <a:endParaRPr lang="en-US" sz="6500" dirty="0"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092863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CAEB81"/>
            </a:gs>
            <a:gs pos="94000">
              <a:schemeClr val="accent1">
                <a:lumMod val="30000"/>
                <a:lumOff val="70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975382" y="2182092"/>
            <a:ext cx="10413053" cy="2051828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ar-KW" dirty="0">
                <a:latin typeface="Simplified Arabic" panose="02020603050405020304" pitchFamily="18" charset="-78"/>
                <a:cs typeface="Simplified Arabic" panose="02020603050405020304" pitchFamily="18" charset="-78"/>
              </a:rPr>
              <a:t>تاريخ الإصدارات</a:t>
            </a:r>
            <a:endParaRPr lang="en-US" sz="6500" dirty="0"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6126922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prestig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CAEB81"/>
            </a:gs>
            <a:gs pos="94000">
              <a:schemeClr val="accent1">
                <a:lumMod val="30000"/>
                <a:lumOff val="70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975382" y="2182092"/>
            <a:ext cx="10413053" cy="2051828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ar-KW" dirty="0">
                <a:latin typeface="Simplified Arabic" panose="02020603050405020304" pitchFamily="18" charset="-78"/>
                <a:cs typeface="Simplified Arabic" panose="02020603050405020304" pitchFamily="18" charset="-78"/>
              </a:rPr>
              <a:t>المدقق الإملائي</a:t>
            </a:r>
            <a:endParaRPr lang="en-US" sz="6500" dirty="0"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5828521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CAEB81"/>
            </a:gs>
            <a:gs pos="94000">
              <a:schemeClr val="accent1">
                <a:lumMod val="30000"/>
                <a:lumOff val="70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975382" y="2182092"/>
            <a:ext cx="10413053" cy="2051828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ar-KW" dirty="0">
                <a:latin typeface="Simplified Arabic" panose="02020603050405020304" pitchFamily="18" charset="-78"/>
                <a:cs typeface="Simplified Arabic" panose="02020603050405020304" pitchFamily="18" charset="-78"/>
              </a:rPr>
              <a:t>المدقق النحوي</a:t>
            </a:r>
            <a:endParaRPr lang="en-US" sz="6500" dirty="0"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695913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CAEB81"/>
            </a:gs>
            <a:gs pos="94000">
              <a:schemeClr val="accent1">
                <a:lumMod val="30000"/>
                <a:lumOff val="70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975382" y="2182092"/>
            <a:ext cx="10413053" cy="2051828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ar-KW" dirty="0">
                <a:latin typeface="Simplified Arabic" panose="02020603050405020304" pitchFamily="18" charset="-78"/>
                <a:cs typeface="Simplified Arabic" panose="02020603050405020304" pitchFamily="18" charset="-78"/>
              </a:rPr>
              <a:t>التحرير غير متصل بالإنترنت</a:t>
            </a:r>
            <a:endParaRPr lang="en-US" sz="6500" dirty="0"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8042227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>
        <p14:glitter pattern="hexago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CAEB81"/>
            </a:gs>
            <a:gs pos="94000">
              <a:schemeClr val="accent1">
                <a:lumMod val="30000"/>
                <a:lumOff val="70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975382" y="2182092"/>
            <a:ext cx="10413053" cy="2051828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ar-KW" dirty="0">
                <a:latin typeface="Simplified Arabic" panose="02020603050405020304" pitchFamily="18" charset="-78"/>
                <a:cs typeface="Simplified Arabic" panose="02020603050405020304" pitchFamily="18" charset="-78"/>
              </a:rPr>
              <a:t>سهولة الاستخدام</a:t>
            </a:r>
            <a:endParaRPr lang="en-US" sz="6500" dirty="0"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49599513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crush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CAEB81"/>
            </a:gs>
            <a:gs pos="94000">
              <a:schemeClr val="accent1">
                <a:lumMod val="30000"/>
                <a:lumOff val="70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975382" y="2182092"/>
            <a:ext cx="10413053" cy="2051828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ar-KW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النسخ </a:t>
            </a:r>
            <a:r>
              <a:rPr lang="ar-KW" dirty="0">
                <a:latin typeface="Simplified Arabic" panose="02020603050405020304" pitchFamily="18" charset="-78"/>
                <a:cs typeface="Simplified Arabic" panose="02020603050405020304" pitchFamily="18" charset="-78"/>
              </a:rPr>
              <a:t>الاحتياطي </a:t>
            </a:r>
            <a:r>
              <a:rPr lang="ar-KW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التلقائي</a:t>
            </a:r>
            <a:endParaRPr lang="en-US" sz="6500" dirty="0"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1737057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CAEB81"/>
            </a:gs>
            <a:gs pos="94000">
              <a:schemeClr val="accent1">
                <a:lumMod val="30000"/>
                <a:lumOff val="70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975382" y="2182092"/>
            <a:ext cx="10413053" cy="2051828"/>
          </a:xfrm>
        </p:spPr>
        <p:txBody>
          <a:bodyPr>
            <a:normAutofit/>
          </a:bodyPr>
          <a:lstStyle/>
          <a:p>
            <a:pPr rtl="1">
              <a:lnSpc>
                <a:spcPct val="150000"/>
              </a:lnSpc>
            </a:pPr>
            <a:r>
              <a:rPr lang="ar-KW" sz="6600" dirty="0">
                <a:solidFill>
                  <a:srgbClr val="1F1F1F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التكامل مع </a:t>
            </a:r>
            <a:r>
              <a:rPr lang="en-US" dirty="0">
                <a:latin typeface="Baskerville Old Face" panose="02020602080505020303" pitchFamily="18" charset="0"/>
              </a:rPr>
              <a:t>Google </a:t>
            </a:r>
            <a:r>
              <a:rPr lang="en-US" dirty="0">
                <a:latin typeface="Baskerville Old Face" panose="02020602080505020303" pitchFamily="18" charset="0"/>
              </a:rPr>
              <a:t>Drive</a:t>
            </a:r>
            <a:endParaRPr lang="en-US" dirty="0">
              <a:latin typeface="Baskerville Old Face" panose="020206020805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49099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CAEB81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47400" y="2881816"/>
            <a:ext cx="6844599" cy="10926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KW" sz="6500" dirty="0">
                <a:latin typeface="Simplified Arabic" panose="02020603050405020304" pitchFamily="18" charset="-78"/>
                <a:ea typeface="+mj-ea"/>
                <a:cs typeface="Simplified Arabic" panose="02020603050405020304" pitchFamily="18" charset="-78"/>
              </a:rPr>
              <a:t>شكراً لحسن استماعكم</a:t>
            </a:r>
            <a:endParaRPr lang="en-US" sz="6500" dirty="0">
              <a:latin typeface="Simplified Arabic" panose="02020603050405020304" pitchFamily="18" charset="-78"/>
              <a:ea typeface="+mj-ea"/>
              <a:cs typeface="Simplified Arabic" panose="02020603050405020304" pitchFamily="18" charset="-78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843791" y="1655773"/>
            <a:ext cx="3852471" cy="3852471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813450739"/>
      </p:ext>
    </p:extLst>
  </p:cSld>
  <p:clrMapOvr>
    <a:masterClrMapping/>
  </p:clrMapOvr>
  <p:transition spd="slow">
    <p:comb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</TotalTime>
  <Words>35</Words>
  <Application>Microsoft Office PowerPoint</Application>
  <PresentationFormat>Widescreen</PresentationFormat>
  <Paragraphs>12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Arial</vt:lpstr>
      <vt:lpstr>Baskerville Old Face</vt:lpstr>
      <vt:lpstr>Calibri</vt:lpstr>
      <vt:lpstr>Calibri Light</vt:lpstr>
      <vt:lpstr>Simplified Arabic</vt:lpstr>
      <vt:lpstr>Times New Roman</vt:lpstr>
      <vt:lpstr>Office Theme</vt:lpstr>
      <vt:lpstr>Google Docs مميزات مستندات جوجل </vt:lpstr>
      <vt:lpstr>التعاون في الوقت الفعلي</vt:lpstr>
      <vt:lpstr>التعليقات</vt:lpstr>
      <vt:lpstr>تتبع التغييرات</vt:lpstr>
      <vt:lpstr>تاريخ الإصدارات</vt:lpstr>
      <vt:lpstr>المدقق الإملائي</vt:lpstr>
      <vt:lpstr>المدقق النحوي</vt:lpstr>
      <vt:lpstr>التحرير غير متصل بالإنترنت</vt:lpstr>
      <vt:lpstr>سهولة الاستخدام</vt:lpstr>
      <vt:lpstr>النسخ الاحتياطي التلقائي</vt:lpstr>
      <vt:lpstr>التكامل مع Google Drive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العناصر الأساسية لمتطلبات الإنترنت</dc:title>
  <dc:creator>Yahya f. al-attar</dc:creator>
  <cp:lastModifiedBy>Yahya f. al-attar</cp:lastModifiedBy>
  <cp:revision>8</cp:revision>
  <dcterms:created xsi:type="dcterms:W3CDTF">2023-07-06T08:29:40Z</dcterms:created>
  <dcterms:modified xsi:type="dcterms:W3CDTF">2023-07-30T06:07:15Z</dcterms:modified>
</cp:coreProperties>
</file>