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8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1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6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6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0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1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8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9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4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1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25794-A7A8-480A-8596-6A0489821469}" type="datetimeFigureOut">
              <a:rPr lang="en-US" smtClean="0"/>
              <a:t>13/07/2023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C9DCD-5F63-4AB8-906E-94A7310B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6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05" y="1690688"/>
            <a:ext cx="6488989" cy="47275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5442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KW" dirty="0" smtClean="0"/>
              <a:t>1. السعة</a:t>
            </a:r>
            <a:r>
              <a:rPr lang="ar-KW" dirty="0"/>
              <a:t>: يمكن أن توفر خدمات التخزين السحابية سعة تخزين غير محدودة أو سعة تخزين محدودة مقابل رسوم.</a:t>
            </a:r>
          </a:p>
          <a:p>
            <a:pPr marL="0" indent="0" algn="ctr" rtl="1">
              <a:buNone/>
            </a:pPr>
            <a:r>
              <a:rPr lang="ar-KW" dirty="0" smtClean="0"/>
              <a:t/>
            </a:r>
            <a:br>
              <a:rPr lang="ar-KW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09954"/>
            <a:ext cx="3701946" cy="3701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6158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52972"/>
            <a:ext cx="4762500" cy="2676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2752971"/>
            <a:ext cx="4762500" cy="2676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901283" y="1690688"/>
            <a:ext cx="1038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KW" sz="2800" dirty="0" smtClean="0"/>
              <a:t>2. الوصول </a:t>
            </a:r>
            <a:r>
              <a:rPr lang="ar-KW" sz="2800" dirty="0"/>
              <a:t>من أي مكان: يمكنك الوصول إلى بياناتك المخزنة في السحابة من أي جهاز متصل بالإنترنت.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5233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3. المزامنة</a:t>
            </a:r>
            <a:r>
              <a:rPr lang="ar-KW" dirty="0"/>
              <a:t>: يتم مزامنة بياناتك المخزنة في السحابة مع جميع أجهزتك تلقائيًا.</a:t>
            </a:r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92" y="2823148"/>
            <a:ext cx="3353815" cy="33538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424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4. الأمان</a:t>
            </a:r>
            <a:r>
              <a:rPr lang="ar-KW" dirty="0"/>
              <a:t>: يتم تخزين بياناتك في مراكز بيانات آمنة ومخصصة</a:t>
            </a:r>
            <a:r>
              <a:rPr lang="ar-KW" dirty="0" smtClean="0"/>
              <a:t>.</a:t>
            </a:r>
          </a:p>
          <a:p>
            <a:pPr marL="0" indent="0" algn="r" rtl="1">
              <a:buNone/>
            </a:pPr>
            <a:endParaRPr lang="ar-KW" dirty="0"/>
          </a:p>
          <a:p>
            <a:pPr marL="0" indent="0">
              <a:buNone/>
            </a:pPr>
            <a:r>
              <a:rPr lang="ar-KW" dirty="0" smtClean="0"/>
              <a:t/>
            </a:r>
            <a:br>
              <a:rPr lang="ar-KW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21904"/>
            <a:ext cx="4965804" cy="2758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996" y="2656603"/>
            <a:ext cx="4965804" cy="2724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5151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5. المشاركة</a:t>
            </a:r>
            <a:r>
              <a:rPr lang="ar-KW" dirty="0"/>
              <a:t>: يمكنك مشاركة بياناتك المخزنة في السحابة مع الآخرين بسهولة.</a:t>
            </a:r>
          </a:p>
          <a:p>
            <a:pPr marL="0" indent="0" algn="r" rtl="1">
              <a:buNone/>
            </a:pPr>
            <a:r>
              <a:rPr lang="ar-KW" dirty="0" smtClean="0"/>
              <a:t/>
            </a:r>
            <a:br>
              <a:rPr lang="ar-KW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9128"/>
            <a:ext cx="2924331" cy="292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34" y="2539128"/>
            <a:ext cx="2924331" cy="292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467" y="2550370"/>
            <a:ext cx="2924333" cy="291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417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KW" dirty="0" smtClean="0"/>
              <a:t>6. النسخ </a:t>
            </a:r>
            <a:r>
              <a:rPr lang="ar-KW" dirty="0"/>
              <a:t>الاحتياطي: يمكنك استخدام خدمات التخزين السحابية لإنشاء نسخ احتياطية من بياناتك</a:t>
            </a:r>
            <a:r>
              <a:rPr lang="ar-KW" dirty="0" smtClean="0"/>
              <a:t>.</a:t>
            </a:r>
          </a:p>
          <a:p>
            <a:pPr marL="0" indent="0" algn="just" rtl="1">
              <a:buNone/>
            </a:pPr>
            <a:endParaRPr lang="ar-KW" dirty="0"/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25" y="3034841"/>
            <a:ext cx="3628260" cy="1819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157" y="3034765"/>
            <a:ext cx="3628260" cy="1820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789" y="3034765"/>
            <a:ext cx="3612349" cy="1806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8903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مميزات التخزين </a:t>
            </a:r>
            <a:r>
              <a:rPr lang="ar-KW" b="1" dirty="0" err="1" smtClean="0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7. التكامل </a:t>
            </a:r>
            <a:r>
              <a:rPr lang="ar-KW" dirty="0"/>
              <a:t>مع التطبيقات الأخرى: يمكن أن تتكامل خدمات التخزين السحابية مع العديد من التطبيقات </a:t>
            </a:r>
            <a:r>
              <a:rPr lang="ar-KW" dirty="0" smtClean="0"/>
              <a:t>الأخرى، </a:t>
            </a:r>
            <a:r>
              <a:rPr lang="ar-KW" dirty="0"/>
              <a:t>مما يسهل عليك الوصول إلى بياناتك واستخدامها</a:t>
            </a:r>
            <a:r>
              <a:rPr lang="ar-KW" dirty="0" smtClean="0"/>
              <a:t>.</a:t>
            </a:r>
          </a:p>
          <a:p>
            <a:pPr marL="0" indent="0" algn="r" rtl="1">
              <a:buNone/>
            </a:pPr>
            <a:endParaRPr lang="ar-KW" dirty="0"/>
          </a:p>
          <a:p>
            <a:pPr marL="0" indent="0">
              <a:buNone/>
            </a:pPr>
            <a:r>
              <a:rPr lang="ar-KW" dirty="0" smtClean="0"/>
              <a:t/>
            </a:r>
            <a:br>
              <a:rPr lang="ar-KW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" t="17295" r="-447" b="13624"/>
          <a:stretch/>
        </p:blipFill>
        <p:spPr>
          <a:xfrm>
            <a:off x="233597" y="3147933"/>
            <a:ext cx="5362731" cy="241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31" y="3147933"/>
            <a:ext cx="5362731" cy="241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53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/>
              <a:t>مميزات التخزين </a:t>
            </a:r>
            <a:r>
              <a:rPr lang="ar-KW" b="1" dirty="0" err="1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8. </a:t>
            </a:r>
            <a:r>
              <a:rPr lang="ar-SA" dirty="0" smtClean="0"/>
              <a:t>التحرير </a:t>
            </a:r>
            <a:r>
              <a:rPr lang="ar-SA" dirty="0"/>
              <a:t>المشترك</a:t>
            </a:r>
            <a:r>
              <a:rPr lang="en-US" dirty="0"/>
              <a:t>: </a:t>
            </a:r>
            <a:r>
              <a:rPr lang="ar-SA" dirty="0"/>
              <a:t>يمكنك تحرير ملف مشترك مع الآخرين في الوقت الفعلي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516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/>
              <a:t>مميزات التخزين </a:t>
            </a:r>
            <a:r>
              <a:rPr lang="ar-KW" b="1" dirty="0" err="1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 algn="r" rtl="1">
              <a:buNone/>
            </a:pPr>
            <a:r>
              <a:rPr lang="ar-KW" dirty="0" smtClean="0"/>
              <a:t>9. التعليقات </a:t>
            </a:r>
            <a:r>
              <a:rPr lang="ar-KW" dirty="0"/>
              <a:t>التوضيحية: يمكنك إضافة تعليقات توضيحية إلى الملفات المشتركة.</a:t>
            </a:r>
          </a:p>
          <a:p>
            <a:pPr marL="0" indent="0">
              <a:buNone/>
            </a:pPr>
            <a:r>
              <a:rPr lang="ar-KW" dirty="0"/>
              <a:t/>
            </a:r>
            <a:br>
              <a:rPr lang="ar-KW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336" y="2465616"/>
            <a:ext cx="7165328" cy="4034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71541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/>
              <a:t>مميزات التخزين </a:t>
            </a:r>
            <a:r>
              <a:rPr lang="ar-KW" b="1" dirty="0" err="1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KW" dirty="0" smtClean="0"/>
              <a:t>10. البحث </a:t>
            </a:r>
            <a:r>
              <a:rPr lang="ar-KW" dirty="0"/>
              <a:t>المتقدم: يمكنك البحث في ملفاتك المخزنة في </a:t>
            </a:r>
            <a:r>
              <a:rPr lang="en-US" dirty="0"/>
              <a:t>Google Drive </a:t>
            </a:r>
            <a:r>
              <a:rPr lang="ar-KW" dirty="0"/>
              <a:t>باستخدام شروط معقدة.</a:t>
            </a:r>
          </a:p>
          <a:p>
            <a:pPr marL="0" indent="0">
              <a:buNone/>
            </a:pPr>
            <a:r>
              <a:rPr lang="ar-KW" dirty="0"/>
              <a:t/>
            </a:r>
            <a:br>
              <a:rPr lang="ar-KW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738" y="2478309"/>
            <a:ext cx="6820524" cy="4165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032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/>
              <a:t>مميزات التخزين </a:t>
            </a:r>
            <a:r>
              <a:rPr lang="ar-KW" b="1" dirty="0" err="1"/>
              <a:t>السحابي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KW" dirty="0" smtClean="0"/>
              <a:t>11. الوصول </a:t>
            </a:r>
            <a:r>
              <a:rPr lang="ar-KW" dirty="0"/>
              <a:t>إلى الملفات من خلال تطبيقات أخرى: يمكنك الوصول إلى ملفاتك المخزنة في </a:t>
            </a:r>
            <a:r>
              <a:rPr lang="en-US" dirty="0"/>
              <a:t>Google Drive </a:t>
            </a:r>
            <a:r>
              <a:rPr lang="ar-KW" dirty="0"/>
              <a:t>من خلال العديد من التطبيقات الأخرى ، مثل </a:t>
            </a:r>
            <a:r>
              <a:rPr lang="en-US" dirty="0"/>
              <a:t>Microsoft Office </a:t>
            </a:r>
            <a:r>
              <a:rPr lang="ar-KW" dirty="0"/>
              <a:t>و </a:t>
            </a:r>
            <a:r>
              <a:rPr lang="en-US" dirty="0"/>
              <a:t>Adobe Photoshop</a:t>
            </a:r>
            <a:r>
              <a:rPr lang="en-US" dirty="0" smtClean="0"/>
              <a:t>.</a:t>
            </a:r>
            <a:r>
              <a:rPr lang="ar-KW" dirty="0" smtClean="0"/>
              <a:t> وغيرها من التطبيقات.</a:t>
            </a:r>
            <a:endParaRPr lang="en-US" dirty="0"/>
          </a:p>
          <a:p>
            <a:pPr marL="0" indent="0" algn="just" rtl="1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8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dirty="0" smtClean="0"/>
              <a:t>شكرا لكم على حسن استماعكم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532" y="1690688"/>
            <a:ext cx="4178935" cy="48114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42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266</Words>
  <Application>Microsoft Office PowerPoint</Application>
  <PresentationFormat>Widescreen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مميزات التخزين السحابي</vt:lpstr>
      <vt:lpstr>شكرا لكم على حسن استماعكم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مميزات التخزين السحابي</dc:title>
  <dc:creator>Yahya f. al-attar</dc:creator>
  <cp:lastModifiedBy>Yahya f. al-attar</cp:lastModifiedBy>
  <cp:revision>11</cp:revision>
  <dcterms:created xsi:type="dcterms:W3CDTF">2023-07-13T07:23:38Z</dcterms:created>
  <dcterms:modified xsi:type="dcterms:W3CDTF">2023-07-13T09:20:10Z</dcterms:modified>
</cp:coreProperties>
</file>