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AA79"/>
    <a:srgbClr val="F094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90" y="1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9E3F2-A494-47F9-A7B0-0C61CF7E882E}" type="datetimeFigureOut">
              <a:rPr lang="en-US" smtClean="0"/>
              <a:t>17/07/2023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521BB-BD1F-4C2E-BB41-C2614D0912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0248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9E3F2-A494-47F9-A7B0-0C61CF7E882E}" type="datetimeFigureOut">
              <a:rPr lang="en-US" smtClean="0"/>
              <a:t>17/07/2023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521BB-BD1F-4C2E-BB41-C2614D0912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5880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9E3F2-A494-47F9-A7B0-0C61CF7E882E}" type="datetimeFigureOut">
              <a:rPr lang="en-US" smtClean="0"/>
              <a:t>17/07/2023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521BB-BD1F-4C2E-BB41-C2614D0912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595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9E3F2-A494-47F9-A7B0-0C61CF7E882E}" type="datetimeFigureOut">
              <a:rPr lang="en-US" smtClean="0"/>
              <a:t>17/07/2023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521BB-BD1F-4C2E-BB41-C2614D0912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4751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9E3F2-A494-47F9-A7B0-0C61CF7E882E}" type="datetimeFigureOut">
              <a:rPr lang="en-US" smtClean="0"/>
              <a:t>17/07/2023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521BB-BD1F-4C2E-BB41-C2614D0912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316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9E3F2-A494-47F9-A7B0-0C61CF7E882E}" type="datetimeFigureOut">
              <a:rPr lang="en-US" smtClean="0"/>
              <a:t>17/07/2023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521BB-BD1F-4C2E-BB41-C2614D0912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8475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9E3F2-A494-47F9-A7B0-0C61CF7E882E}" type="datetimeFigureOut">
              <a:rPr lang="en-US" smtClean="0"/>
              <a:t>17/07/2023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521BB-BD1F-4C2E-BB41-C2614D0912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5383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9E3F2-A494-47F9-A7B0-0C61CF7E882E}" type="datetimeFigureOut">
              <a:rPr lang="en-US" smtClean="0"/>
              <a:t>17/07/2023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521BB-BD1F-4C2E-BB41-C2614D0912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703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9E3F2-A494-47F9-A7B0-0C61CF7E882E}" type="datetimeFigureOut">
              <a:rPr lang="en-US" smtClean="0"/>
              <a:t>17/07/2023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521BB-BD1F-4C2E-BB41-C2614D0912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2901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9E3F2-A494-47F9-A7B0-0C61CF7E882E}" type="datetimeFigureOut">
              <a:rPr lang="en-US" smtClean="0"/>
              <a:t>17/07/2023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521BB-BD1F-4C2E-BB41-C2614D0912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492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9E3F2-A494-47F9-A7B0-0C61CF7E882E}" type="datetimeFigureOut">
              <a:rPr lang="en-US" smtClean="0"/>
              <a:t>17/07/2023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521BB-BD1F-4C2E-BB41-C2614D0912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5889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000">
              <a:schemeClr val="accent2">
                <a:lumMod val="0"/>
                <a:lumOff val="100000"/>
              </a:schemeClr>
            </a:gs>
            <a:gs pos="41000">
              <a:schemeClr val="accent2">
                <a:lumMod val="0"/>
                <a:lumOff val="100000"/>
              </a:schemeClr>
            </a:gs>
            <a:gs pos="100000">
              <a:srgbClr val="F3AA79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89E3F2-A494-47F9-A7B0-0C61CF7E882E}" type="datetimeFigureOut">
              <a:rPr lang="en-US" smtClean="0"/>
              <a:t>17/07/2023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5521BB-BD1F-4C2E-BB41-C2614D0912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054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f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47327" y="2135562"/>
            <a:ext cx="9144000" cy="2387600"/>
          </a:xfrm>
        </p:spPr>
        <p:txBody>
          <a:bodyPr>
            <a:normAutofit fontScale="90000"/>
          </a:bodyPr>
          <a:lstStyle/>
          <a:p>
            <a:pPr rtl="1">
              <a:lnSpc>
                <a:spcPct val="150000"/>
              </a:lnSpc>
            </a:pPr>
            <a:r>
              <a:rPr lang="ar-SA" b="1" dirty="0"/>
              <a:t>مصطلحات تستخدم للإشارة إلى </a:t>
            </a:r>
            <a:r>
              <a:rPr lang="ar-SA" b="1" dirty="0" err="1" smtClean="0"/>
              <a:t>البوربونيت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468352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8120" y="2668250"/>
            <a:ext cx="10515600" cy="2080432"/>
          </a:xfrm>
        </p:spPr>
        <p:txBody>
          <a:bodyPr>
            <a:normAutofit/>
          </a:bodyPr>
          <a:lstStyle/>
          <a:p>
            <a:pPr algn="ctr" rtl="1"/>
            <a:r>
              <a:rPr lang="ar-KW" dirty="0"/>
              <a:t>عرض تقديمي في </a:t>
            </a:r>
            <a:r>
              <a:rPr lang="ar-KW" dirty="0" err="1" smtClean="0"/>
              <a:t>البوربونيت</a:t>
            </a:r>
            <a:endParaRPr lang="en-US" b="1" u="sng" dirty="0"/>
          </a:p>
        </p:txBody>
      </p:sp>
    </p:spTree>
    <p:extLst>
      <p:ext uri="{BB962C8B-B14F-4D97-AF65-F5344CB8AC3E}">
        <p14:creationId xmlns:p14="http://schemas.microsoft.com/office/powerpoint/2010/main" val="776110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318" y="2383437"/>
            <a:ext cx="10515600" cy="2065442"/>
          </a:xfrm>
        </p:spPr>
        <p:txBody>
          <a:bodyPr>
            <a:noAutofit/>
          </a:bodyPr>
          <a:lstStyle/>
          <a:p>
            <a:pPr algn="ctr" rtl="1"/>
            <a:r>
              <a:rPr lang="en-US" dirty="0" smtClean="0"/>
              <a:t>PPT</a:t>
            </a:r>
            <a:endParaRPr lang="en-US" b="1" u="sng" dirty="0"/>
          </a:p>
        </p:txBody>
      </p:sp>
    </p:spTree>
    <p:extLst>
      <p:ext uri="{BB962C8B-B14F-4D97-AF65-F5344CB8AC3E}">
        <p14:creationId xmlns:p14="http://schemas.microsoft.com/office/powerpoint/2010/main" val="145247368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3229" y="2473377"/>
            <a:ext cx="10515600" cy="1885561"/>
          </a:xfrm>
        </p:spPr>
        <p:txBody>
          <a:bodyPr>
            <a:noAutofit/>
          </a:bodyPr>
          <a:lstStyle/>
          <a:p>
            <a:pPr algn="ctr" rtl="1"/>
            <a:r>
              <a:rPr lang="en-US" dirty="0" smtClean="0"/>
              <a:t>PPTX</a:t>
            </a:r>
            <a:endParaRPr lang="en-US" b="1" u="sng" dirty="0"/>
          </a:p>
        </p:txBody>
      </p:sp>
    </p:spTree>
    <p:extLst>
      <p:ext uri="{BB962C8B-B14F-4D97-AF65-F5344CB8AC3E}">
        <p14:creationId xmlns:p14="http://schemas.microsoft.com/office/powerpoint/2010/main" val="32464382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8141" y="2623280"/>
            <a:ext cx="10515600" cy="1945520"/>
          </a:xfrm>
        </p:spPr>
        <p:txBody>
          <a:bodyPr>
            <a:normAutofit/>
          </a:bodyPr>
          <a:lstStyle/>
          <a:p>
            <a:pPr algn="ctr" rtl="1"/>
            <a:r>
              <a:rPr lang="ar-KW" dirty="0"/>
              <a:t>برنامج عرض </a:t>
            </a:r>
            <a:r>
              <a:rPr lang="ar-KW" dirty="0" smtClean="0"/>
              <a:t>تقديمي</a:t>
            </a:r>
            <a:endParaRPr lang="en-US" b="1" u="sng" dirty="0"/>
          </a:p>
        </p:txBody>
      </p:sp>
    </p:spTree>
    <p:extLst>
      <p:ext uri="{BB962C8B-B14F-4D97-AF65-F5344CB8AC3E}">
        <p14:creationId xmlns:p14="http://schemas.microsoft.com/office/powerpoint/2010/main" val="1760927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8141" y="2623280"/>
            <a:ext cx="10515600" cy="1945520"/>
          </a:xfrm>
        </p:spPr>
        <p:txBody>
          <a:bodyPr>
            <a:normAutofit/>
          </a:bodyPr>
          <a:lstStyle/>
          <a:p>
            <a:pPr algn="ctr" rtl="1"/>
            <a:r>
              <a:rPr lang="ar-KW" dirty="0"/>
              <a:t>برنامج عرض شرائح</a:t>
            </a:r>
          </a:p>
        </p:txBody>
      </p:sp>
    </p:spTree>
    <p:extLst>
      <p:ext uri="{BB962C8B-B14F-4D97-AF65-F5344CB8AC3E}">
        <p14:creationId xmlns:p14="http://schemas.microsoft.com/office/powerpoint/2010/main" val="2240900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931765" y="2881818"/>
            <a:ext cx="4736892" cy="140038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KW" sz="85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شكراً لك</a:t>
            </a:r>
            <a:endParaRPr lang="en-US" sz="85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3791" y="1655773"/>
            <a:ext cx="3852471" cy="385247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13450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19</Words>
  <Application>Microsoft Office PowerPoint</Application>
  <PresentationFormat>Widescreen</PresentationFormat>
  <Paragraphs>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Office Theme</vt:lpstr>
      <vt:lpstr>مصطلحات تستخدم للإشارة إلى البوربونيت</vt:lpstr>
      <vt:lpstr>عرض تقديمي في البوربونيت</vt:lpstr>
      <vt:lpstr>PPT</vt:lpstr>
      <vt:lpstr>PPTX</vt:lpstr>
      <vt:lpstr>برنامج عرض تقديمي</vt:lpstr>
      <vt:lpstr>برنامج عرض شرائح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العناصر الأساسية لمتطلبات الإنترنت</dc:title>
  <dc:creator>Yahya f. al-attar</dc:creator>
  <cp:lastModifiedBy>Yahya f. al-attar</cp:lastModifiedBy>
  <cp:revision>7</cp:revision>
  <dcterms:created xsi:type="dcterms:W3CDTF">2023-07-06T08:29:40Z</dcterms:created>
  <dcterms:modified xsi:type="dcterms:W3CDTF">2023-07-17T08:45:33Z</dcterms:modified>
</cp:coreProperties>
</file>